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56" r:id="rId17"/>
    <p:sldId id="357" r:id="rId18"/>
    <p:sldId id="360" r:id="rId19"/>
    <p:sldId id="339" r:id="rId20"/>
    <p:sldId id="362" r:id="rId21"/>
    <p:sldId id="369" r:id="rId22"/>
    <p:sldId id="375" r:id="rId23"/>
    <p:sldId id="377" r:id="rId24"/>
    <p:sldId id="376" r:id="rId25"/>
    <p:sldId id="372" r:id="rId26"/>
    <p:sldId id="310" r:id="rId27"/>
    <p:sldId id="385" r:id="rId28"/>
    <p:sldId id="3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jpe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45.png"/><Relationship Id="rId27" Type="http://schemas.openxmlformats.org/officeDocument/2006/relationships/image" Target="../media/image70.png"/><Relationship Id="rId30" Type="http://schemas.openxmlformats.org/officeDocument/2006/relationships/image" Target="../media/image7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–n rook-</a:t>
            </a:r>
            <a:r>
              <a:rPr lang="en-US" altLang="ko-KR" sz="1600" dirty="0" err="1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002444"/>
            <a:ext cx="9119286" cy="396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002445"/>
            <a:ext cx="9343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prerequisites for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Ksonnet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wget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https://dl.google.com/go/go1.11.2.linux-amd64.tar.gz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tar </a:t>
            </a:r>
            <a:r>
              <a:rPr lang="en-US" altLang="ko-KR" sz="1600" dirty="0">
                <a:cs typeface="Times New Roman" panose="02020603050405020304" pitchFamily="18" charset="0"/>
              </a:rPr>
              <a:t>-C 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 -</a:t>
            </a:r>
            <a:r>
              <a:rPr lang="en-US" altLang="ko-KR" sz="1600" dirty="0" err="1">
                <a:cs typeface="Times New Roman" panose="02020603050405020304" pitchFamily="18" charset="0"/>
              </a:rPr>
              <a:t>xzf</a:t>
            </a:r>
            <a:r>
              <a:rPr lang="en-US" altLang="ko-KR" sz="1600" dirty="0">
                <a:cs typeface="Times New Roman" panose="02020603050405020304" pitchFamily="18" charset="0"/>
              </a:rPr>
              <a:t> 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</a:t>
            </a:r>
            <a:r>
              <a:rPr lang="en-US" altLang="ko-KR" sz="1600" dirty="0">
                <a:cs typeface="Times New Roman" panose="02020603050405020304" pitchFamily="18" charset="0"/>
              </a:rPr>
              <a:t>PATH=$PATH:/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/local/go/bin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GOPATH</a:t>
            </a:r>
            <a:r>
              <a:rPr lang="en-US" altLang="ko-KR" sz="1600" dirty="0">
                <a:cs typeface="Times New Roman" panose="02020603050405020304" pitchFamily="18" charset="0"/>
              </a:rPr>
              <a:t>=/root/go/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 </a:t>
            </a:r>
            <a:r>
              <a:rPr lang="en-US" altLang="ko-KR" sz="1600" dirty="0">
                <a:cs typeface="Times New Roman" panose="02020603050405020304" pitchFamily="18" charset="0"/>
              </a:rPr>
              <a:t>get 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$GOPATH/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make install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exit    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ome out of root user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patch storageclass rook-ceph-block -p '{"metadata": {"annotations":{"storageclass.kubernetes.io/is-default-class":"true"}}}'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get storageclasses</a:t>
            </a:r>
          </a:p>
          <a:p>
            <a:pPr lvl="1"/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560125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175439"/>
            <a:ext cx="9119286" cy="31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175440"/>
            <a:ext cx="870841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mkdir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KUBEFLOW_TAG=v0.3.1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curl https://raw.githubusercontent.com/kubeflow/kubeflow/${KUBEFLOW_TAG}/scripts/download.sh | bash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~/kubeflow/scripts/kfctl.sh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--platform none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~/</a:t>
            </a:r>
            <a:r>
              <a:rPr lang="en-US" altLang="ko-KR" sz="1600" dirty="0">
                <a:cs typeface="Times New Roman" panose="02020603050405020304" pitchFamily="18" charset="0"/>
              </a:rPr>
              <a:t>kubeflow/scripts/kfctl.sh generate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ks_app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param</a:t>
            </a:r>
            <a:r>
              <a:rPr lang="en-US" altLang="ko-KR" sz="1600" dirty="0">
                <a:cs typeface="Times New Roman" panose="02020603050405020304" pitchFamily="18" charset="0"/>
              </a:rPr>
              <a:t> set </a:t>
            </a:r>
            <a:r>
              <a:rPr lang="en-US" altLang="ko-KR" sz="1600" dirty="0" err="1">
                <a:cs typeface="Times New Roman" panose="02020603050405020304" pitchFamily="18" charset="0"/>
              </a:rPr>
              <a:t>jupyterhub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serviceType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NodePort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kubeflow_apps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~/kubeflow/scripts/kfctl.sh apply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733120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4464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–n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7555"/>
            <a:ext cx="6240780" cy="23197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97236" y="4581094"/>
            <a:ext cx="361951" cy="130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973" y="5529857"/>
            <a:ext cx="418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709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 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Restart&amp;Run</a:t>
            </a:r>
            <a:r>
              <a:rPr lang="en-US" altLang="ko-KR" dirty="0" smtClean="0">
                <a:sym typeface="Wingdings" panose="05000000000000000000" pitchFamily="2" charset="2"/>
              </a:rPr>
              <a:t> All”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6734</TotalTime>
  <Words>1183</Words>
  <Application>Microsoft Office PowerPoint</Application>
  <PresentationFormat>화면 슬라이드 쇼(4:3)</PresentationFormat>
  <Paragraphs>335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lee steve</cp:lastModifiedBy>
  <cp:revision>153</cp:revision>
  <dcterms:created xsi:type="dcterms:W3CDTF">2018-10-02T10:07:38Z</dcterms:created>
  <dcterms:modified xsi:type="dcterms:W3CDTF">2019-03-05T07:00:26Z</dcterms:modified>
</cp:coreProperties>
</file>